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9144000" cy="5148263"/>
  <p:notesSz cx="6858000" cy="9144000"/>
  <p:defaultTextStyle>
    <a:defPPr>
      <a:defRPr lang="en-US"/>
    </a:defPPr>
    <a:lvl1pPr marL="0" algn="l" defTabSz="408115" rtl="0" eaLnBrk="1" latinLnBrk="0" hangingPunct="1">
      <a:defRPr sz="1610" kern="1200">
        <a:solidFill>
          <a:schemeClr val="tx1"/>
        </a:solidFill>
        <a:latin typeface="+mn-lt"/>
        <a:ea typeface="+mn-ea"/>
        <a:cs typeface="+mn-cs"/>
      </a:defRPr>
    </a:lvl1pPr>
    <a:lvl2pPr marL="408115" algn="l" defTabSz="408115" rtl="0" eaLnBrk="1" latinLnBrk="0" hangingPunct="1">
      <a:defRPr sz="1610" kern="1200">
        <a:solidFill>
          <a:schemeClr val="tx1"/>
        </a:solidFill>
        <a:latin typeface="+mn-lt"/>
        <a:ea typeface="+mn-ea"/>
        <a:cs typeface="+mn-cs"/>
      </a:defRPr>
    </a:lvl2pPr>
    <a:lvl3pPr marL="816230" algn="l" defTabSz="408115" rtl="0" eaLnBrk="1" latinLnBrk="0" hangingPunct="1">
      <a:defRPr sz="1610" kern="1200">
        <a:solidFill>
          <a:schemeClr val="tx1"/>
        </a:solidFill>
        <a:latin typeface="+mn-lt"/>
        <a:ea typeface="+mn-ea"/>
        <a:cs typeface="+mn-cs"/>
      </a:defRPr>
    </a:lvl3pPr>
    <a:lvl4pPr marL="1224345" algn="l" defTabSz="408115" rtl="0" eaLnBrk="1" latinLnBrk="0" hangingPunct="1">
      <a:defRPr sz="1610" kern="1200">
        <a:solidFill>
          <a:schemeClr val="tx1"/>
        </a:solidFill>
        <a:latin typeface="+mn-lt"/>
        <a:ea typeface="+mn-ea"/>
        <a:cs typeface="+mn-cs"/>
      </a:defRPr>
    </a:lvl4pPr>
    <a:lvl5pPr marL="1632460" algn="l" defTabSz="408115" rtl="0" eaLnBrk="1" latinLnBrk="0" hangingPunct="1">
      <a:defRPr sz="1610" kern="1200">
        <a:solidFill>
          <a:schemeClr val="tx1"/>
        </a:solidFill>
        <a:latin typeface="+mn-lt"/>
        <a:ea typeface="+mn-ea"/>
        <a:cs typeface="+mn-cs"/>
      </a:defRPr>
    </a:lvl5pPr>
    <a:lvl6pPr marL="2040575" algn="l" defTabSz="408115" rtl="0" eaLnBrk="1" latinLnBrk="0" hangingPunct="1">
      <a:defRPr sz="1610" kern="1200">
        <a:solidFill>
          <a:schemeClr val="tx1"/>
        </a:solidFill>
        <a:latin typeface="+mn-lt"/>
        <a:ea typeface="+mn-ea"/>
        <a:cs typeface="+mn-cs"/>
      </a:defRPr>
    </a:lvl6pPr>
    <a:lvl7pPr marL="2448690" algn="l" defTabSz="408115" rtl="0" eaLnBrk="1" latinLnBrk="0" hangingPunct="1">
      <a:defRPr sz="1610" kern="1200">
        <a:solidFill>
          <a:schemeClr val="tx1"/>
        </a:solidFill>
        <a:latin typeface="+mn-lt"/>
        <a:ea typeface="+mn-ea"/>
        <a:cs typeface="+mn-cs"/>
      </a:defRPr>
    </a:lvl7pPr>
    <a:lvl8pPr marL="2856805" algn="l" defTabSz="408115" rtl="0" eaLnBrk="1" latinLnBrk="0" hangingPunct="1">
      <a:defRPr sz="1610" kern="1200">
        <a:solidFill>
          <a:schemeClr val="tx1"/>
        </a:solidFill>
        <a:latin typeface="+mn-lt"/>
        <a:ea typeface="+mn-ea"/>
        <a:cs typeface="+mn-cs"/>
      </a:defRPr>
    </a:lvl8pPr>
    <a:lvl9pPr marL="3264920" algn="l" defTabSz="408115" rtl="0" eaLnBrk="1" latinLnBrk="0" hangingPunct="1">
      <a:defRPr sz="161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userDrawn="1">
          <p15:clr>
            <a:srgbClr val="A4A3A4"/>
          </p15:clr>
        </p15:guide>
        <p15:guide id="2" orient="horz" pos="77" userDrawn="1">
          <p15:clr>
            <a:srgbClr val="A4A3A4"/>
          </p15:clr>
        </p15:guide>
        <p15:guide id="3" orient="horz" pos="3166" userDrawn="1">
          <p15:clr>
            <a:srgbClr val="A4A3A4"/>
          </p15:clr>
        </p15:guide>
        <p15:guide id="4" orient="horz" pos="579" userDrawn="1">
          <p15:clr>
            <a:srgbClr val="A4A3A4"/>
          </p15:clr>
        </p15:guide>
        <p15:guide id="5" orient="horz" pos="3127" userDrawn="1">
          <p15:clr>
            <a:srgbClr val="A4A3A4"/>
          </p15:clr>
        </p15:guide>
        <p15:guide id="6" orient="horz" pos="116" userDrawn="1">
          <p15:clr>
            <a:srgbClr val="A4A3A4"/>
          </p15:clr>
        </p15:guide>
        <p15:guide id="7" orient="horz" pos="541" userDrawn="1">
          <p15:clr>
            <a:srgbClr val="A4A3A4"/>
          </p15:clr>
        </p15:guide>
        <p15:guide id="8" orient="horz" pos="618" userDrawn="1">
          <p15:clr>
            <a:srgbClr val="A4A3A4"/>
          </p15:clr>
        </p15:guide>
        <p15:guide id="9" pos="2880" userDrawn="1">
          <p15:clr>
            <a:srgbClr val="A4A3A4"/>
          </p15:clr>
        </p15:guide>
        <p15:guide id="10" pos="103" userDrawn="1">
          <p15:clr>
            <a:srgbClr val="A4A3A4"/>
          </p15:clr>
        </p15:guide>
        <p15:guide id="11" pos="5657" userDrawn="1">
          <p15:clr>
            <a:srgbClr val="A4A3A4"/>
          </p15:clr>
        </p15:guide>
        <p15:guide id="12" pos="4269" userDrawn="1">
          <p15:clr>
            <a:srgbClr val="A4A3A4"/>
          </p15:clr>
        </p15:guide>
        <p15:guide id="13" pos="1491" userDrawn="1">
          <p15:clr>
            <a:srgbClr val="A4A3A4"/>
          </p15:clr>
        </p15:guide>
        <p15:guide id="14" pos="154" userDrawn="1">
          <p15:clr>
            <a:srgbClr val="A4A3A4"/>
          </p15:clr>
        </p15:guide>
        <p15:guide id="15" pos="1440" userDrawn="1">
          <p15:clr>
            <a:srgbClr val="A4A3A4"/>
          </p15:clr>
        </p15:guide>
        <p15:guide id="16" pos="1543" userDrawn="1">
          <p15:clr>
            <a:srgbClr val="A4A3A4"/>
          </p15:clr>
        </p15:guide>
        <p15:guide id="17" pos="2829" userDrawn="1">
          <p15:clr>
            <a:srgbClr val="A4A3A4"/>
          </p15:clr>
        </p15:guide>
        <p15:guide id="18" pos="2932" userDrawn="1">
          <p15:clr>
            <a:srgbClr val="A4A3A4"/>
          </p15:clr>
        </p15:guide>
        <p15:guide id="19" pos="4217" userDrawn="1">
          <p15:clr>
            <a:srgbClr val="A4A3A4"/>
          </p15:clr>
        </p15:guide>
        <p15:guide id="20" pos="4320" userDrawn="1">
          <p15:clr>
            <a:srgbClr val="A4A3A4"/>
          </p15:clr>
        </p15:guide>
        <p15:guide id="21" pos="5605" userDrawn="1">
          <p15:clr>
            <a:srgbClr val="A4A3A4"/>
          </p15:clr>
        </p15:guide>
        <p15:guide id="22" pos="797" userDrawn="1">
          <p15:clr>
            <a:srgbClr val="A4A3A4"/>
          </p15:clr>
        </p15:guide>
        <p15:guide id="23" pos="4963" userDrawn="1">
          <p15:clr>
            <a:srgbClr val="A4A3A4"/>
          </p15:clr>
        </p15:guide>
        <p15:guide id="24" pos="3575" userDrawn="1">
          <p15:clr>
            <a:srgbClr val="A4A3A4"/>
          </p15:clr>
        </p15:guide>
        <p15:guide id="25" pos="21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90C2"/>
    <a:srgbClr val="7C96B4"/>
    <a:srgbClr val="80B9FF"/>
    <a:srgbClr val="010000"/>
    <a:srgbClr val="1F52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20" d="100"/>
          <a:sy n="120" d="100"/>
        </p:scale>
        <p:origin x="-156" y="438"/>
      </p:cViewPr>
      <p:guideLst>
        <p:guide orient="horz" pos="1621"/>
        <p:guide orient="horz" pos="77"/>
        <p:guide orient="horz" pos="3166"/>
        <p:guide orient="horz" pos="579"/>
        <p:guide orient="horz" pos="3127"/>
        <p:guide orient="horz" pos="116"/>
        <p:guide orient="horz" pos="541"/>
        <p:guide orient="horz" pos="618"/>
        <p:guide pos="2880"/>
        <p:guide pos="103"/>
        <p:guide pos="5657"/>
        <p:guide pos="4269"/>
        <p:guide pos="1491"/>
        <p:guide pos="154"/>
        <p:guide pos="1440"/>
        <p:guide pos="1543"/>
        <p:guide pos="2829"/>
        <p:guide pos="2932"/>
        <p:guide pos="4217"/>
        <p:guide pos="4320"/>
        <p:guide pos="5605"/>
        <p:guide pos="797"/>
        <p:guide pos="4963"/>
        <p:guide pos="3575"/>
        <p:guide pos="218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p:spPr>
        <p:txBody>
          <a:bodyPr/>
          <a:lstStyle/>
          <a:p>
            <a:r>
              <a:rPr lang="en-US"/>
              <a:t>Click to edit Master title style</a:t>
            </a:r>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343339" indent="0" algn="ctr">
              <a:buNone/>
              <a:defRPr>
                <a:solidFill>
                  <a:schemeClr val="tx1">
                    <a:tint val="75000"/>
                  </a:schemeClr>
                </a:solidFill>
              </a:defRPr>
            </a:lvl2pPr>
            <a:lvl3pPr marL="686678" indent="0" algn="ctr">
              <a:buNone/>
              <a:defRPr>
                <a:solidFill>
                  <a:schemeClr val="tx1">
                    <a:tint val="75000"/>
                  </a:schemeClr>
                </a:solidFill>
              </a:defRPr>
            </a:lvl3pPr>
            <a:lvl4pPr marL="1030017" indent="0" algn="ctr">
              <a:buNone/>
              <a:defRPr>
                <a:solidFill>
                  <a:schemeClr val="tx1">
                    <a:tint val="75000"/>
                  </a:schemeClr>
                </a:solidFill>
              </a:defRPr>
            </a:lvl4pPr>
            <a:lvl5pPr marL="1373356" indent="0" algn="ctr">
              <a:buNone/>
              <a:defRPr>
                <a:solidFill>
                  <a:schemeClr val="tx1">
                    <a:tint val="75000"/>
                  </a:schemeClr>
                </a:solidFill>
              </a:defRPr>
            </a:lvl5pPr>
            <a:lvl6pPr marL="1716695" indent="0" algn="ctr">
              <a:buNone/>
              <a:defRPr>
                <a:solidFill>
                  <a:schemeClr val="tx1">
                    <a:tint val="75000"/>
                  </a:schemeClr>
                </a:solidFill>
              </a:defRPr>
            </a:lvl6pPr>
            <a:lvl7pPr marL="2060033" indent="0" algn="ctr">
              <a:buNone/>
              <a:defRPr>
                <a:solidFill>
                  <a:schemeClr val="tx1">
                    <a:tint val="75000"/>
                  </a:schemeClr>
                </a:solidFill>
              </a:defRPr>
            </a:lvl7pPr>
            <a:lvl8pPr marL="2403372" indent="0" algn="ctr">
              <a:buNone/>
              <a:defRPr>
                <a:solidFill>
                  <a:schemeClr val="tx1">
                    <a:tint val="75000"/>
                  </a:schemeClr>
                </a:solidFill>
              </a:defRPr>
            </a:lvl8pPr>
            <a:lvl9pPr marL="274671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275" y="1154785"/>
            <a:ext cx="11520488" cy="2459844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639" y="1154785"/>
            <a:ext cx="34412237" cy="245984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3004" b="1" cap="all"/>
            </a:lvl1pPr>
          </a:lstStyle>
          <a:p>
            <a:r>
              <a:rPr lang="en-US"/>
              <a:t>Click to edit Master title style</a:t>
            </a:r>
          </a:p>
        </p:txBody>
      </p:sp>
      <p:sp>
        <p:nvSpPr>
          <p:cNvPr id="3" name="Text Placeholder 2"/>
          <p:cNvSpPr>
            <a:spLocks noGrp="1"/>
          </p:cNvSpPr>
          <p:nvPr>
            <p:ph type="body" idx="1"/>
          </p:nvPr>
        </p:nvSpPr>
        <p:spPr>
          <a:xfrm>
            <a:off x="722313" y="2182054"/>
            <a:ext cx="7772400" cy="1126182"/>
          </a:xfrm>
        </p:spPr>
        <p:txBody>
          <a:bodyPr anchor="b"/>
          <a:lstStyle>
            <a:lvl1pPr marL="0" indent="0">
              <a:buNone/>
              <a:defRPr sz="1502">
                <a:solidFill>
                  <a:schemeClr val="tx1">
                    <a:tint val="75000"/>
                  </a:schemeClr>
                </a:solidFill>
              </a:defRPr>
            </a:lvl1pPr>
            <a:lvl2pPr marL="343339" indent="0">
              <a:buNone/>
              <a:defRPr sz="1354">
                <a:solidFill>
                  <a:schemeClr val="tx1">
                    <a:tint val="75000"/>
                  </a:schemeClr>
                </a:solidFill>
              </a:defRPr>
            </a:lvl2pPr>
            <a:lvl3pPr marL="686678" indent="0">
              <a:buNone/>
              <a:defRPr sz="1207">
                <a:solidFill>
                  <a:schemeClr val="tx1">
                    <a:tint val="75000"/>
                  </a:schemeClr>
                </a:solidFill>
              </a:defRPr>
            </a:lvl3pPr>
            <a:lvl4pPr marL="1030017" indent="0">
              <a:buNone/>
              <a:defRPr sz="1046">
                <a:solidFill>
                  <a:schemeClr val="tx1">
                    <a:tint val="75000"/>
                  </a:schemeClr>
                </a:solidFill>
              </a:defRPr>
            </a:lvl4pPr>
            <a:lvl5pPr marL="1373356" indent="0">
              <a:buNone/>
              <a:defRPr sz="1046">
                <a:solidFill>
                  <a:schemeClr val="tx1">
                    <a:tint val="75000"/>
                  </a:schemeClr>
                </a:solidFill>
              </a:defRPr>
            </a:lvl5pPr>
            <a:lvl6pPr marL="1716695" indent="0">
              <a:buNone/>
              <a:defRPr sz="1046">
                <a:solidFill>
                  <a:schemeClr val="tx1">
                    <a:tint val="75000"/>
                  </a:schemeClr>
                </a:solidFill>
              </a:defRPr>
            </a:lvl6pPr>
            <a:lvl7pPr marL="2060033" indent="0">
              <a:buNone/>
              <a:defRPr sz="1046">
                <a:solidFill>
                  <a:schemeClr val="tx1">
                    <a:tint val="75000"/>
                  </a:schemeClr>
                </a:solidFill>
              </a:defRPr>
            </a:lvl7pPr>
            <a:lvl8pPr marL="2403372" indent="0">
              <a:buNone/>
              <a:defRPr sz="1046">
                <a:solidFill>
                  <a:schemeClr val="tx1">
                    <a:tint val="75000"/>
                  </a:schemeClr>
                </a:solidFill>
              </a:defRPr>
            </a:lvl8pPr>
            <a:lvl9pPr marL="2746711" indent="0">
              <a:buNone/>
              <a:defRPr sz="104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21A8F8-12FB-9047-986D-A7D2219D88A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638" y="6727303"/>
            <a:ext cx="22966362" cy="19025930"/>
          </a:xfrm>
        </p:spPr>
        <p:txBody>
          <a:bodyPr/>
          <a:lstStyle>
            <a:lvl1pPr>
              <a:defRPr sz="2105"/>
            </a:lvl1pPr>
            <a:lvl2pPr>
              <a:defRPr sz="1797"/>
            </a:lvl2pPr>
            <a:lvl3pPr>
              <a:defRPr sz="1502"/>
            </a:lvl3pPr>
            <a:lvl4pPr>
              <a:defRPr sz="1354"/>
            </a:lvl4pPr>
            <a:lvl5pPr>
              <a:defRPr sz="1354"/>
            </a:lvl5pPr>
            <a:lvl6pPr>
              <a:defRPr sz="1354"/>
            </a:lvl6pPr>
            <a:lvl7pPr>
              <a:defRPr sz="1354"/>
            </a:lvl7pPr>
            <a:lvl8pPr>
              <a:defRPr sz="1354"/>
            </a:lvl8pPr>
            <a:lvl9pPr>
              <a:defRPr sz="13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1" y="6727303"/>
            <a:ext cx="22966363" cy="19025930"/>
          </a:xfrm>
        </p:spPr>
        <p:txBody>
          <a:bodyPr/>
          <a:lstStyle>
            <a:lvl1pPr>
              <a:defRPr sz="2105"/>
            </a:lvl1pPr>
            <a:lvl2pPr>
              <a:defRPr sz="1797"/>
            </a:lvl2pPr>
            <a:lvl3pPr>
              <a:defRPr sz="1502"/>
            </a:lvl3pPr>
            <a:lvl4pPr>
              <a:defRPr sz="1354"/>
            </a:lvl4pPr>
            <a:lvl5pPr>
              <a:defRPr sz="1354"/>
            </a:lvl5pPr>
            <a:lvl6pPr>
              <a:defRPr sz="1354"/>
            </a:lvl6pPr>
            <a:lvl7pPr>
              <a:defRPr sz="1354"/>
            </a:lvl7pPr>
            <a:lvl8pPr>
              <a:defRPr sz="1354"/>
            </a:lvl8pPr>
            <a:lvl9pPr>
              <a:defRPr sz="13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p:spPr>
        <p:txBody>
          <a:bodyPr anchor="b"/>
          <a:lstStyle>
            <a:lvl1pPr marL="0" indent="0">
              <a:buNone/>
              <a:defRPr sz="1797" b="1"/>
            </a:lvl1pPr>
            <a:lvl2pPr marL="343339" indent="0">
              <a:buNone/>
              <a:defRPr sz="1502" b="1"/>
            </a:lvl2pPr>
            <a:lvl3pPr marL="686678" indent="0">
              <a:buNone/>
              <a:defRPr sz="1354" b="1"/>
            </a:lvl3pPr>
            <a:lvl4pPr marL="1030017" indent="0">
              <a:buNone/>
              <a:defRPr sz="1207" b="1"/>
            </a:lvl4pPr>
            <a:lvl5pPr marL="1373356" indent="0">
              <a:buNone/>
              <a:defRPr sz="1207" b="1"/>
            </a:lvl5pPr>
            <a:lvl6pPr marL="1716695" indent="0">
              <a:buNone/>
              <a:defRPr sz="1207" b="1"/>
            </a:lvl6pPr>
            <a:lvl7pPr marL="2060033" indent="0">
              <a:buNone/>
              <a:defRPr sz="1207" b="1"/>
            </a:lvl7pPr>
            <a:lvl8pPr marL="2403372" indent="0">
              <a:buNone/>
              <a:defRPr sz="1207" b="1"/>
            </a:lvl8pPr>
            <a:lvl9pPr marL="2746711" indent="0">
              <a:buNone/>
              <a:defRPr sz="1207" b="1"/>
            </a:lvl9pPr>
          </a:lstStyle>
          <a:p>
            <a:pPr lvl="0"/>
            <a:r>
              <a:rPr lang="en-US"/>
              <a:t>Click to edit Master text styles</a:t>
            </a:r>
          </a:p>
        </p:txBody>
      </p:sp>
      <p:sp>
        <p:nvSpPr>
          <p:cNvPr id="4" name="Content Placeholder 3"/>
          <p:cNvSpPr>
            <a:spLocks noGrp="1"/>
          </p:cNvSpPr>
          <p:nvPr>
            <p:ph sz="half" idx="2"/>
          </p:nvPr>
        </p:nvSpPr>
        <p:spPr>
          <a:xfrm>
            <a:off x="457200" y="1632667"/>
            <a:ext cx="4040188" cy="2966210"/>
          </a:xfrm>
        </p:spPr>
        <p:txBody>
          <a:bodyPr/>
          <a:lstStyle>
            <a:lvl1pPr>
              <a:defRPr sz="1797"/>
            </a:lvl1pPr>
            <a:lvl2pPr>
              <a:defRPr sz="1502"/>
            </a:lvl2pPr>
            <a:lvl3pPr>
              <a:defRPr sz="1354"/>
            </a:lvl3pPr>
            <a:lvl4pPr>
              <a:defRPr sz="1207"/>
            </a:lvl4pPr>
            <a:lvl5pPr>
              <a:defRPr sz="1207"/>
            </a:lvl5pPr>
            <a:lvl6pPr>
              <a:defRPr sz="1207"/>
            </a:lvl6pPr>
            <a:lvl7pPr>
              <a:defRPr sz="1207"/>
            </a:lvl7pPr>
            <a:lvl8pPr>
              <a:defRPr sz="1207"/>
            </a:lvl8pPr>
            <a:lvl9pPr>
              <a:defRPr sz="12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2401"/>
            <a:ext cx="4041775" cy="480266"/>
          </a:xfrm>
        </p:spPr>
        <p:txBody>
          <a:bodyPr anchor="b"/>
          <a:lstStyle>
            <a:lvl1pPr marL="0" indent="0">
              <a:buNone/>
              <a:defRPr sz="1797" b="1"/>
            </a:lvl1pPr>
            <a:lvl2pPr marL="343339" indent="0">
              <a:buNone/>
              <a:defRPr sz="1502" b="1"/>
            </a:lvl2pPr>
            <a:lvl3pPr marL="686678" indent="0">
              <a:buNone/>
              <a:defRPr sz="1354" b="1"/>
            </a:lvl3pPr>
            <a:lvl4pPr marL="1030017" indent="0">
              <a:buNone/>
              <a:defRPr sz="1207" b="1"/>
            </a:lvl4pPr>
            <a:lvl5pPr marL="1373356" indent="0">
              <a:buNone/>
              <a:defRPr sz="1207" b="1"/>
            </a:lvl5pPr>
            <a:lvl6pPr marL="1716695" indent="0">
              <a:buNone/>
              <a:defRPr sz="1207" b="1"/>
            </a:lvl6pPr>
            <a:lvl7pPr marL="2060033" indent="0">
              <a:buNone/>
              <a:defRPr sz="1207" b="1"/>
            </a:lvl7pPr>
            <a:lvl8pPr marL="2403372" indent="0">
              <a:buNone/>
              <a:defRPr sz="1207" b="1"/>
            </a:lvl8pPr>
            <a:lvl9pPr marL="2746711" indent="0">
              <a:buNone/>
              <a:defRPr sz="1207" b="1"/>
            </a:lvl9pPr>
          </a:lstStyle>
          <a:p>
            <a:pPr lvl="0"/>
            <a:r>
              <a:rPr lang="en-US"/>
              <a:t>Click to edit Master text styles</a:t>
            </a:r>
          </a:p>
        </p:txBody>
      </p:sp>
      <p:sp>
        <p:nvSpPr>
          <p:cNvPr id="6" name="Content Placeholder 5"/>
          <p:cNvSpPr>
            <a:spLocks noGrp="1"/>
          </p:cNvSpPr>
          <p:nvPr>
            <p:ph sz="quarter" idx="4"/>
          </p:nvPr>
        </p:nvSpPr>
        <p:spPr>
          <a:xfrm>
            <a:off x="4645026" y="1632667"/>
            <a:ext cx="4041775" cy="2966210"/>
          </a:xfrm>
        </p:spPr>
        <p:txBody>
          <a:bodyPr/>
          <a:lstStyle>
            <a:lvl1pPr>
              <a:defRPr sz="1797"/>
            </a:lvl1pPr>
            <a:lvl2pPr>
              <a:defRPr sz="1502"/>
            </a:lvl2pPr>
            <a:lvl3pPr>
              <a:defRPr sz="1354"/>
            </a:lvl3pPr>
            <a:lvl4pPr>
              <a:defRPr sz="1207"/>
            </a:lvl4pPr>
            <a:lvl5pPr>
              <a:defRPr sz="1207"/>
            </a:lvl5pPr>
            <a:lvl6pPr>
              <a:defRPr sz="1207"/>
            </a:lvl6pPr>
            <a:lvl7pPr>
              <a:defRPr sz="1207"/>
            </a:lvl7pPr>
            <a:lvl8pPr>
              <a:defRPr sz="1207"/>
            </a:lvl8pPr>
            <a:lvl9pPr>
              <a:defRPr sz="12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21A8F8-12FB-9047-986D-A7D2219D88A2}"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21A8F8-12FB-9047-986D-A7D2219D88A2}"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1A8F8-12FB-9047-986D-A7D2219D88A2}"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977"/>
            <a:ext cx="3008313" cy="872345"/>
          </a:xfrm>
        </p:spPr>
        <p:txBody>
          <a:bodyPr anchor="b"/>
          <a:lstStyle>
            <a:lvl1pPr algn="l">
              <a:defRPr sz="1502" b="1"/>
            </a:lvl1pPr>
          </a:lstStyle>
          <a:p>
            <a:r>
              <a:rPr lang="en-US"/>
              <a:t>Click to edit Master title style</a:t>
            </a:r>
          </a:p>
        </p:txBody>
      </p:sp>
      <p:sp>
        <p:nvSpPr>
          <p:cNvPr id="3" name="Content Placeholder 2"/>
          <p:cNvSpPr>
            <a:spLocks noGrp="1"/>
          </p:cNvSpPr>
          <p:nvPr>
            <p:ph idx="1"/>
          </p:nvPr>
        </p:nvSpPr>
        <p:spPr>
          <a:xfrm>
            <a:off x="3575050" y="204978"/>
            <a:ext cx="5111750" cy="4393900"/>
          </a:xfrm>
        </p:spPr>
        <p:txBody>
          <a:bodyPr/>
          <a:lstStyle>
            <a:lvl1pPr>
              <a:defRPr sz="2400"/>
            </a:lvl1pPr>
            <a:lvl2pPr>
              <a:defRPr sz="2105"/>
            </a:lvl2pPr>
            <a:lvl3pPr>
              <a:defRPr sz="1797"/>
            </a:lvl3pPr>
            <a:lvl4pPr>
              <a:defRPr sz="1502"/>
            </a:lvl4pPr>
            <a:lvl5pPr>
              <a:defRPr sz="1502"/>
            </a:lvl5pPr>
            <a:lvl6pPr>
              <a:defRPr sz="1502"/>
            </a:lvl6pPr>
            <a:lvl7pPr>
              <a:defRPr sz="1502"/>
            </a:lvl7pPr>
            <a:lvl8pPr>
              <a:defRPr sz="1502"/>
            </a:lvl8pPr>
            <a:lvl9pPr>
              <a:defRPr sz="15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7322"/>
            <a:ext cx="3008313" cy="3521555"/>
          </a:xfrm>
        </p:spPr>
        <p:txBody>
          <a:bodyPr/>
          <a:lstStyle>
            <a:lvl1pPr marL="0" indent="0">
              <a:buNone/>
              <a:defRPr sz="1046"/>
            </a:lvl1pPr>
            <a:lvl2pPr marL="343339" indent="0">
              <a:buNone/>
              <a:defRPr sz="898"/>
            </a:lvl2pPr>
            <a:lvl3pPr marL="686678" indent="0">
              <a:buNone/>
              <a:defRPr sz="751"/>
            </a:lvl3pPr>
            <a:lvl4pPr marL="1030017" indent="0">
              <a:buNone/>
              <a:defRPr sz="671"/>
            </a:lvl4pPr>
            <a:lvl5pPr marL="1373356" indent="0">
              <a:buNone/>
              <a:defRPr sz="671"/>
            </a:lvl5pPr>
            <a:lvl6pPr marL="1716695" indent="0">
              <a:buNone/>
              <a:defRPr sz="671"/>
            </a:lvl6pPr>
            <a:lvl7pPr marL="2060033" indent="0">
              <a:buNone/>
              <a:defRPr sz="671"/>
            </a:lvl7pPr>
            <a:lvl8pPr marL="2403372" indent="0">
              <a:buNone/>
              <a:defRPr sz="671"/>
            </a:lvl8pPr>
            <a:lvl9pPr marL="2746711" indent="0">
              <a:buNone/>
              <a:defRPr sz="671"/>
            </a:lvl9pPr>
          </a:lstStyle>
          <a:p>
            <a:pPr lvl="0"/>
            <a:r>
              <a:rPr lang="en-US"/>
              <a:t>Click to edit Master text styles</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1502"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p:spPr>
        <p:txBody>
          <a:bodyPr/>
          <a:lstStyle>
            <a:lvl1pPr marL="0" indent="0">
              <a:buNone/>
              <a:defRPr sz="2400"/>
            </a:lvl1pPr>
            <a:lvl2pPr marL="343339" indent="0">
              <a:buNone/>
              <a:defRPr sz="2105"/>
            </a:lvl2pPr>
            <a:lvl3pPr marL="686678" indent="0">
              <a:buNone/>
              <a:defRPr sz="1797"/>
            </a:lvl3pPr>
            <a:lvl4pPr marL="1030017" indent="0">
              <a:buNone/>
              <a:defRPr sz="1502"/>
            </a:lvl4pPr>
            <a:lvl5pPr marL="1373356" indent="0">
              <a:buNone/>
              <a:defRPr sz="1502"/>
            </a:lvl5pPr>
            <a:lvl6pPr marL="1716695" indent="0">
              <a:buNone/>
              <a:defRPr sz="1502"/>
            </a:lvl6pPr>
            <a:lvl7pPr marL="2060033" indent="0">
              <a:buNone/>
              <a:defRPr sz="1502"/>
            </a:lvl7pPr>
            <a:lvl8pPr marL="2403372" indent="0">
              <a:buNone/>
              <a:defRPr sz="1502"/>
            </a:lvl8pPr>
            <a:lvl9pPr marL="2746711" indent="0">
              <a:buNone/>
              <a:defRPr sz="1502"/>
            </a:lvl9pPr>
          </a:lstStyle>
          <a:p>
            <a:endParaRPr lang="en-US"/>
          </a:p>
        </p:txBody>
      </p:sp>
      <p:sp>
        <p:nvSpPr>
          <p:cNvPr id="4" name="Text Placeholder 3"/>
          <p:cNvSpPr>
            <a:spLocks noGrp="1"/>
          </p:cNvSpPr>
          <p:nvPr>
            <p:ph type="body" sz="half" idx="2"/>
          </p:nvPr>
        </p:nvSpPr>
        <p:spPr>
          <a:xfrm>
            <a:off x="1792288" y="4029232"/>
            <a:ext cx="5486400" cy="604205"/>
          </a:xfrm>
        </p:spPr>
        <p:txBody>
          <a:bodyPr/>
          <a:lstStyle>
            <a:lvl1pPr marL="0" indent="0">
              <a:buNone/>
              <a:defRPr sz="1046"/>
            </a:lvl1pPr>
            <a:lvl2pPr marL="343339" indent="0">
              <a:buNone/>
              <a:defRPr sz="898"/>
            </a:lvl2pPr>
            <a:lvl3pPr marL="686678" indent="0">
              <a:buNone/>
              <a:defRPr sz="751"/>
            </a:lvl3pPr>
            <a:lvl4pPr marL="1030017" indent="0">
              <a:buNone/>
              <a:defRPr sz="671"/>
            </a:lvl4pPr>
            <a:lvl5pPr marL="1373356" indent="0">
              <a:buNone/>
              <a:defRPr sz="671"/>
            </a:lvl5pPr>
            <a:lvl6pPr marL="1716695" indent="0">
              <a:buNone/>
              <a:defRPr sz="671"/>
            </a:lvl6pPr>
            <a:lvl7pPr marL="2060033" indent="0">
              <a:buNone/>
              <a:defRPr sz="671"/>
            </a:lvl7pPr>
            <a:lvl8pPr marL="2403372" indent="0">
              <a:buNone/>
              <a:defRPr sz="671"/>
            </a:lvl8pPr>
            <a:lvl9pPr marL="2746711" indent="0">
              <a:buNone/>
              <a:defRPr sz="671"/>
            </a:lvl9pPr>
          </a:lstStyle>
          <a:p>
            <a:pPr lvl="0"/>
            <a:r>
              <a:rPr lang="en-US"/>
              <a:t>Click to edit Master text styles</a:t>
            </a:r>
          </a:p>
        </p:txBody>
      </p:sp>
      <p:sp>
        <p:nvSpPr>
          <p:cNvPr id="5" name="Date Placeholder 4"/>
          <p:cNvSpPr>
            <a:spLocks noGrp="1"/>
          </p:cNvSpPr>
          <p:nvPr>
            <p:ph type="dt" sz="half" idx="10"/>
          </p:nvPr>
        </p:nvSpPr>
        <p:spPr/>
        <p:txBody>
          <a:bodyPr/>
          <a:lstStyle/>
          <a:p>
            <a:fld id="{7B21A8F8-12FB-9047-986D-A7D2219D88A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F3120-54EB-0847-9BC0-B8649F42640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69"/>
            <a:ext cx="8229600" cy="858044"/>
          </a:xfrm>
          <a:prstGeom prst="rect">
            <a:avLst/>
          </a:prstGeom>
        </p:spPr>
        <p:txBody>
          <a:bodyPr vert="horz" lIns="512064" tIns="256032" rIns="512064" bIns="256032" rtlCol="0" anchor="ctr">
            <a:normAutofit/>
          </a:bodyPr>
          <a:lstStyle/>
          <a:p>
            <a:r>
              <a:rPr lang="en-US"/>
              <a:t>Click to edit Master title style</a:t>
            </a:r>
          </a:p>
        </p:txBody>
      </p:sp>
      <p:sp>
        <p:nvSpPr>
          <p:cNvPr id="3" name="Text Placeholder 2"/>
          <p:cNvSpPr>
            <a:spLocks noGrp="1"/>
          </p:cNvSpPr>
          <p:nvPr>
            <p:ph type="body" idx="1"/>
          </p:nvPr>
        </p:nvSpPr>
        <p:spPr>
          <a:xfrm>
            <a:off x="457200" y="1201262"/>
            <a:ext cx="8229600" cy="3397616"/>
          </a:xfrm>
          <a:prstGeom prst="rect">
            <a:avLst/>
          </a:prstGeom>
        </p:spPr>
        <p:txBody>
          <a:bodyPr vert="horz" lIns="512064" tIns="256032" rIns="512064" bIns="2560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71678"/>
            <a:ext cx="2133600" cy="274097"/>
          </a:xfrm>
          <a:prstGeom prst="rect">
            <a:avLst/>
          </a:prstGeom>
        </p:spPr>
        <p:txBody>
          <a:bodyPr vert="horz" lIns="512064" tIns="256032" rIns="512064" bIns="256032" rtlCol="0" anchor="ctr"/>
          <a:lstStyle>
            <a:lvl1pPr algn="l">
              <a:defRPr sz="898">
                <a:solidFill>
                  <a:schemeClr val="tx1">
                    <a:tint val="75000"/>
                  </a:schemeClr>
                </a:solidFill>
              </a:defRPr>
            </a:lvl1pPr>
          </a:lstStyle>
          <a:p>
            <a:fld id="{7B21A8F8-12FB-9047-986D-A7D2219D88A2}" type="datetimeFigureOut">
              <a:rPr lang="en-US" smtClean="0"/>
              <a:t>5/10/2021</a:t>
            </a:fld>
            <a:endParaRPr lang="en-US"/>
          </a:p>
        </p:txBody>
      </p:sp>
      <p:sp>
        <p:nvSpPr>
          <p:cNvPr id="5" name="Footer Placeholder 4"/>
          <p:cNvSpPr>
            <a:spLocks noGrp="1"/>
          </p:cNvSpPr>
          <p:nvPr>
            <p:ph type="ftr" sz="quarter" idx="3"/>
          </p:nvPr>
        </p:nvSpPr>
        <p:spPr>
          <a:xfrm>
            <a:off x="3124200" y="4771678"/>
            <a:ext cx="2895600" cy="274097"/>
          </a:xfrm>
          <a:prstGeom prst="rect">
            <a:avLst/>
          </a:prstGeom>
        </p:spPr>
        <p:txBody>
          <a:bodyPr vert="horz" lIns="512064" tIns="256032" rIns="512064" bIns="256032" rtlCol="0" anchor="ctr"/>
          <a:lstStyle>
            <a:lvl1pPr algn="ctr">
              <a:defRPr sz="8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1678"/>
            <a:ext cx="2133600" cy="274097"/>
          </a:xfrm>
          <a:prstGeom prst="rect">
            <a:avLst/>
          </a:prstGeom>
        </p:spPr>
        <p:txBody>
          <a:bodyPr vert="horz" lIns="512064" tIns="256032" rIns="512064" bIns="256032" rtlCol="0" anchor="ctr"/>
          <a:lstStyle>
            <a:lvl1pPr algn="r">
              <a:defRPr sz="898">
                <a:solidFill>
                  <a:schemeClr val="tx1">
                    <a:tint val="75000"/>
                  </a:schemeClr>
                </a:solidFill>
              </a:defRPr>
            </a:lvl1pPr>
          </a:lstStyle>
          <a:p>
            <a:fld id="{9F7F3120-54EB-0847-9BC0-B8649F4264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3339" rtl="0" eaLnBrk="1" latinLnBrk="0" hangingPunct="1">
        <a:spcBef>
          <a:spcPct val="0"/>
        </a:spcBef>
        <a:buNone/>
        <a:defRPr sz="3299" kern="1200">
          <a:solidFill>
            <a:schemeClr val="tx1"/>
          </a:solidFill>
          <a:latin typeface="+mj-lt"/>
          <a:ea typeface="+mj-ea"/>
          <a:cs typeface="+mj-cs"/>
        </a:defRPr>
      </a:lvl1pPr>
    </p:titleStyle>
    <p:bodyStyle>
      <a:lvl1pPr marL="257504" indent="-257504" algn="l" defTabSz="343339" rtl="0" eaLnBrk="1" latinLnBrk="0" hangingPunct="1">
        <a:spcBef>
          <a:spcPct val="20000"/>
        </a:spcBef>
        <a:buFont typeface="Arial"/>
        <a:buChar char="•"/>
        <a:defRPr sz="2400" kern="1200">
          <a:solidFill>
            <a:schemeClr val="tx1"/>
          </a:solidFill>
          <a:latin typeface="+mn-lt"/>
          <a:ea typeface="+mn-ea"/>
          <a:cs typeface="+mn-cs"/>
        </a:defRPr>
      </a:lvl1pPr>
      <a:lvl2pPr marL="557926" indent="-214587" algn="l" defTabSz="343339" rtl="0" eaLnBrk="1" latinLnBrk="0" hangingPunct="1">
        <a:spcBef>
          <a:spcPct val="20000"/>
        </a:spcBef>
        <a:buFont typeface="Arial"/>
        <a:buChar char="–"/>
        <a:defRPr sz="2105" kern="1200">
          <a:solidFill>
            <a:schemeClr val="tx1"/>
          </a:solidFill>
          <a:latin typeface="+mn-lt"/>
          <a:ea typeface="+mn-ea"/>
          <a:cs typeface="+mn-cs"/>
        </a:defRPr>
      </a:lvl2pPr>
      <a:lvl3pPr marL="858347" indent="-171669" algn="l" defTabSz="343339" rtl="0" eaLnBrk="1" latinLnBrk="0" hangingPunct="1">
        <a:spcBef>
          <a:spcPct val="20000"/>
        </a:spcBef>
        <a:buFont typeface="Arial"/>
        <a:buChar char="•"/>
        <a:defRPr sz="1797" kern="1200">
          <a:solidFill>
            <a:schemeClr val="tx1"/>
          </a:solidFill>
          <a:latin typeface="+mn-lt"/>
          <a:ea typeface="+mn-ea"/>
          <a:cs typeface="+mn-cs"/>
        </a:defRPr>
      </a:lvl3pPr>
      <a:lvl4pPr marL="1201686" indent="-171669" algn="l" defTabSz="343339" rtl="0" eaLnBrk="1" latinLnBrk="0" hangingPunct="1">
        <a:spcBef>
          <a:spcPct val="20000"/>
        </a:spcBef>
        <a:buFont typeface="Arial"/>
        <a:buChar char="–"/>
        <a:defRPr sz="1502" kern="1200">
          <a:solidFill>
            <a:schemeClr val="tx1"/>
          </a:solidFill>
          <a:latin typeface="+mn-lt"/>
          <a:ea typeface="+mn-ea"/>
          <a:cs typeface="+mn-cs"/>
        </a:defRPr>
      </a:lvl4pPr>
      <a:lvl5pPr marL="1545025" indent="-171669" algn="l" defTabSz="343339" rtl="0" eaLnBrk="1" latinLnBrk="0" hangingPunct="1">
        <a:spcBef>
          <a:spcPct val="20000"/>
        </a:spcBef>
        <a:buFont typeface="Arial"/>
        <a:buChar char="»"/>
        <a:defRPr sz="1502" kern="1200">
          <a:solidFill>
            <a:schemeClr val="tx1"/>
          </a:solidFill>
          <a:latin typeface="+mn-lt"/>
          <a:ea typeface="+mn-ea"/>
          <a:cs typeface="+mn-cs"/>
        </a:defRPr>
      </a:lvl5pPr>
      <a:lvl6pPr marL="1888364" indent="-171669" algn="l" defTabSz="343339" rtl="0" eaLnBrk="1" latinLnBrk="0" hangingPunct="1">
        <a:spcBef>
          <a:spcPct val="20000"/>
        </a:spcBef>
        <a:buFont typeface="Arial"/>
        <a:buChar char="•"/>
        <a:defRPr sz="1502" kern="1200">
          <a:solidFill>
            <a:schemeClr val="tx1"/>
          </a:solidFill>
          <a:latin typeface="+mn-lt"/>
          <a:ea typeface="+mn-ea"/>
          <a:cs typeface="+mn-cs"/>
        </a:defRPr>
      </a:lvl6pPr>
      <a:lvl7pPr marL="2231703" indent="-171669" algn="l" defTabSz="343339" rtl="0" eaLnBrk="1" latinLnBrk="0" hangingPunct="1">
        <a:spcBef>
          <a:spcPct val="20000"/>
        </a:spcBef>
        <a:buFont typeface="Arial"/>
        <a:buChar char="•"/>
        <a:defRPr sz="1502" kern="1200">
          <a:solidFill>
            <a:schemeClr val="tx1"/>
          </a:solidFill>
          <a:latin typeface="+mn-lt"/>
          <a:ea typeface="+mn-ea"/>
          <a:cs typeface="+mn-cs"/>
        </a:defRPr>
      </a:lvl7pPr>
      <a:lvl8pPr marL="2575042" indent="-171669" algn="l" defTabSz="343339" rtl="0" eaLnBrk="1" latinLnBrk="0" hangingPunct="1">
        <a:spcBef>
          <a:spcPct val="20000"/>
        </a:spcBef>
        <a:buFont typeface="Arial"/>
        <a:buChar char="•"/>
        <a:defRPr sz="1502" kern="1200">
          <a:solidFill>
            <a:schemeClr val="tx1"/>
          </a:solidFill>
          <a:latin typeface="+mn-lt"/>
          <a:ea typeface="+mn-ea"/>
          <a:cs typeface="+mn-cs"/>
        </a:defRPr>
      </a:lvl8pPr>
      <a:lvl9pPr marL="2918381" indent="-171669" algn="l" defTabSz="343339" rtl="0" eaLnBrk="1" latinLnBrk="0" hangingPunct="1">
        <a:spcBef>
          <a:spcPct val="20000"/>
        </a:spcBef>
        <a:buFont typeface="Arial"/>
        <a:buChar char="•"/>
        <a:defRPr sz="1502" kern="1200">
          <a:solidFill>
            <a:schemeClr val="tx1"/>
          </a:solidFill>
          <a:latin typeface="+mn-lt"/>
          <a:ea typeface="+mn-ea"/>
          <a:cs typeface="+mn-cs"/>
        </a:defRPr>
      </a:lvl9pPr>
    </p:bodyStyle>
    <p:otherStyle>
      <a:defPPr>
        <a:defRPr lang="en-US"/>
      </a:defPPr>
      <a:lvl1pPr marL="0" algn="l" defTabSz="343339" rtl="0" eaLnBrk="1" latinLnBrk="0" hangingPunct="1">
        <a:defRPr sz="1354" kern="1200">
          <a:solidFill>
            <a:schemeClr val="tx1"/>
          </a:solidFill>
          <a:latin typeface="+mn-lt"/>
          <a:ea typeface="+mn-ea"/>
          <a:cs typeface="+mn-cs"/>
        </a:defRPr>
      </a:lvl1pPr>
      <a:lvl2pPr marL="343339" algn="l" defTabSz="343339" rtl="0" eaLnBrk="1" latinLnBrk="0" hangingPunct="1">
        <a:defRPr sz="1354" kern="1200">
          <a:solidFill>
            <a:schemeClr val="tx1"/>
          </a:solidFill>
          <a:latin typeface="+mn-lt"/>
          <a:ea typeface="+mn-ea"/>
          <a:cs typeface="+mn-cs"/>
        </a:defRPr>
      </a:lvl2pPr>
      <a:lvl3pPr marL="686678" algn="l" defTabSz="343339" rtl="0" eaLnBrk="1" latinLnBrk="0" hangingPunct="1">
        <a:defRPr sz="1354" kern="1200">
          <a:solidFill>
            <a:schemeClr val="tx1"/>
          </a:solidFill>
          <a:latin typeface="+mn-lt"/>
          <a:ea typeface="+mn-ea"/>
          <a:cs typeface="+mn-cs"/>
        </a:defRPr>
      </a:lvl3pPr>
      <a:lvl4pPr marL="1030017" algn="l" defTabSz="343339" rtl="0" eaLnBrk="1" latinLnBrk="0" hangingPunct="1">
        <a:defRPr sz="1354" kern="1200">
          <a:solidFill>
            <a:schemeClr val="tx1"/>
          </a:solidFill>
          <a:latin typeface="+mn-lt"/>
          <a:ea typeface="+mn-ea"/>
          <a:cs typeface="+mn-cs"/>
        </a:defRPr>
      </a:lvl4pPr>
      <a:lvl5pPr marL="1373356" algn="l" defTabSz="343339" rtl="0" eaLnBrk="1" latinLnBrk="0" hangingPunct="1">
        <a:defRPr sz="1354" kern="1200">
          <a:solidFill>
            <a:schemeClr val="tx1"/>
          </a:solidFill>
          <a:latin typeface="+mn-lt"/>
          <a:ea typeface="+mn-ea"/>
          <a:cs typeface="+mn-cs"/>
        </a:defRPr>
      </a:lvl5pPr>
      <a:lvl6pPr marL="1716695" algn="l" defTabSz="343339" rtl="0" eaLnBrk="1" latinLnBrk="0" hangingPunct="1">
        <a:defRPr sz="1354" kern="1200">
          <a:solidFill>
            <a:schemeClr val="tx1"/>
          </a:solidFill>
          <a:latin typeface="+mn-lt"/>
          <a:ea typeface="+mn-ea"/>
          <a:cs typeface="+mn-cs"/>
        </a:defRPr>
      </a:lvl6pPr>
      <a:lvl7pPr marL="2060033" algn="l" defTabSz="343339" rtl="0" eaLnBrk="1" latinLnBrk="0" hangingPunct="1">
        <a:defRPr sz="1354" kern="1200">
          <a:solidFill>
            <a:schemeClr val="tx1"/>
          </a:solidFill>
          <a:latin typeface="+mn-lt"/>
          <a:ea typeface="+mn-ea"/>
          <a:cs typeface="+mn-cs"/>
        </a:defRPr>
      </a:lvl7pPr>
      <a:lvl8pPr marL="2403372" algn="l" defTabSz="343339" rtl="0" eaLnBrk="1" latinLnBrk="0" hangingPunct="1">
        <a:defRPr sz="1354" kern="1200">
          <a:solidFill>
            <a:schemeClr val="tx1"/>
          </a:solidFill>
          <a:latin typeface="+mn-lt"/>
          <a:ea typeface="+mn-ea"/>
          <a:cs typeface="+mn-cs"/>
        </a:defRPr>
      </a:lvl8pPr>
      <a:lvl9pPr marL="2746711" algn="l" defTabSz="343339" rtl="0" eaLnBrk="1" latinLnBrk="0" hangingPunct="1">
        <a:defRPr sz="13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9327" y="122365"/>
            <a:ext cx="8859981" cy="4902894"/>
          </a:xfrm>
          <a:prstGeom prst="roundRect">
            <a:avLst>
              <a:gd name="adj" fmla="val 2519"/>
            </a:avLst>
          </a:prstGeom>
          <a:noFill/>
          <a:ln w="63500" cap="flat" cmpd="sng" algn="ctr">
            <a:solidFill>
              <a:srgbClr val="1F5295"/>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
          </a:p>
        </p:txBody>
      </p:sp>
      <p:sp>
        <p:nvSpPr>
          <p:cNvPr id="5" name="TextBox 4"/>
          <p:cNvSpPr txBox="1"/>
          <p:nvPr/>
        </p:nvSpPr>
        <p:spPr>
          <a:xfrm flipH="1">
            <a:off x="2260769" y="184079"/>
            <a:ext cx="4622463" cy="488467"/>
          </a:xfrm>
          <a:prstGeom prst="rect">
            <a:avLst/>
          </a:prstGeom>
          <a:noFill/>
        </p:spPr>
        <p:txBody>
          <a:bodyPr wrap="square" rtlCol="0">
            <a:spAutoFit/>
          </a:bodyPr>
          <a:lstStyle/>
          <a:p>
            <a:pPr algn="ctr"/>
            <a:r>
              <a:rPr lang="en-US" sz="1287" dirty="0">
                <a:latin typeface="Arial"/>
                <a:cs typeface="Arial"/>
              </a:rPr>
              <a:t>Torque Values About Artificial Knee Using </a:t>
            </a:r>
          </a:p>
          <a:p>
            <a:pPr algn="ctr"/>
            <a:r>
              <a:rPr lang="en-US" sz="1287" dirty="0">
                <a:latin typeface="Arial"/>
                <a:cs typeface="Arial"/>
              </a:rPr>
              <a:t>Braided Pneumatic Actuators</a:t>
            </a:r>
          </a:p>
        </p:txBody>
      </p:sp>
      <p:sp>
        <p:nvSpPr>
          <p:cNvPr id="7" name="TextBox 6"/>
          <p:cNvSpPr txBox="1"/>
          <p:nvPr/>
        </p:nvSpPr>
        <p:spPr>
          <a:xfrm flipH="1">
            <a:off x="2259615" y="623646"/>
            <a:ext cx="4623616" cy="191463"/>
          </a:xfrm>
          <a:prstGeom prst="rect">
            <a:avLst/>
          </a:prstGeom>
          <a:noFill/>
        </p:spPr>
        <p:txBody>
          <a:bodyPr wrap="square" rtlCol="0">
            <a:spAutoFit/>
          </a:bodyPr>
          <a:lstStyle/>
          <a:p>
            <a:pPr algn="ctr"/>
            <a:r>
              <a:rPr lang="en-US" sz="644" dirty="0">
                <a:latin typeface="Arial"/>
                <a:cs typeface="Arial"/>
              </a:rPr>
              <a:t>Ben Bolen</a:t>
            </a:r>
            <a:r>
              <a:rPr lang="en-US" sz="644" baseline="30000" dirty="0">
                <a:solidFill>
                  <a:srgbClr val="7F7F7F"/>
                </a:solidFill>
                <a:latin typeface="Arial"/>
                <a:cs typeface="Arial"/>
              </a:rPr>
              <a:t>1</a:t>
            </a:r>
            <a:r>
              <a:rPr lang="en-US" sz="644" dirty="0">
                <a:latin typeface="Arial"/>
                <a:cs typeface="Arial"/>
              </a:rPr>
              <a:t>, Alexander Hunt</a:t>
            </a:r>
            <a:r>
              <a:rPr lang="en-US" sz="644" baseline="30000" dirty="0">
                <a:solidFill>
                  <a:srgbClr val="7F7F7F"/>
                </a:solidFill>
                <a:latin typeface="Arial"/>
                <a:cs typeface="Arial"/>
              </a:rPr>
              <a:t>1</a:t>
            </a:r>
          </a:p>
        </p:txBody>
      </p:sp>
      <p:sp>
        <p:nvSpPr>
          <p:cNvPr id="8" name="TextBox 7"/>
          <p:cNvSpPr txBox="1"/>
          <p:nvPr/>
        </p:nvSpPr>
        <p:spPr>
          <a:xfrm flipH="1">
            <a:off x="2259615" y="763363"/>
            <a:ext cx="4623616" cy="174791"/>
          </a:xfrm>
          <a:prstGeom prst="rect">
            <a:avLst/>
          </a:prstGeom>
          <a:noFill/>
        </p:spPr>
        <p:txBody>
          <a:bodyPr wrap="square" rtlCol="0">
            <a:spAutoFit/>
          </a:bodyPr>
          <a:lstStyle/>
          <a:p>
            <a:pPr algn="ctr"/>
            <a:r>
              <a:rPr lang="en-US" sz="536" dirty="0">
                <a:solidFill>
                  <a:schemeClr val="tx1">
                    <a:lumMod val="50000"/>
                    <a:lumOff val="50000"/>
                  </a:schemeClr>
                </a:solidFill>
                <a:latin typeface="Arial"/>
                <a:cs typeface="Arial"/>
              </a:rPr>
              <a:t>1) Dept. of Mechanical and Materials Engineering, Portland State University, Portland, OR</a:t>
            </a:r>
          </a:p>
        </p:txBody>
      </p:sp>
      <p:cxnSp>
        <p:nvCxnSpPr>
          <p:cNvPr id="13" name="Straight Connector 12"/>
          <p:cNvCxnSpPr/>
          <p:nvPr/>
        </p:nvCxnSpPr>
        <p:spPr>
          <a:xfrm rot="16200000" flipH="1">
            <a:off x="273979" y="2999122"/>
            <a:ext cx="3984201" cy="0"/>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2495851" y="2955577"/>
            <a:ext cx="3984200" cy="213"/>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602390" y="2971295"/>
            <a:ext cx="3984201" cy="213"/>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p:cNvCxnSpPr>
          <p:nvPr/>
        </p:nvCxnSpPr>
        <p:spPr>
          <a:xfrm>
            <a:off x="221673" y="919545"/>
            <a:ext cx="8659091" cy="18609"/>
          </a:xfrm>
          <a:prstGeom prst="line">
            <a:avLst/>
          </a:prstGeom>
          <a:ln w="50800" cap="flat" cmpd="sng" algn="ctr">
            <a:solidFill>
              <a:srgbClr val="6290C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54804" y="1152113"/>
            <a:ext cx="1908129" cy="2826246"/>
          </a:xfrm>
          <a:prstGeom prst="rect">
            <a:avLst/>
          </a:prstGeom>
          <a:solidFill>
            <a:schemeClr val="accent4">
              <a:lumMod val="40000"/>
              <a:lumOff val="60000"/>
            </a:schemeClr>
          </a:solidFill>
        </p:spPr>
        <p:txBody>
          <a:bodyPr wrap="square" lIns="61289" tIns="61289" rIns="61289" bIns="61289" rtlCol="0">
            <a:spAutoFit/>
          </a:bodyPr>
          <a:lstStyle/>
          <a:p>
            <a:pPr algn="ctr">
              <a:spcAft>
                <a:spcPts val="161"/>
              </a:spcAft>
            </a:pPr>
            <a:r>
              <a:rPr lang="en-US" sz="805" b="1" dirty="0">
                <a:latin typeface="Arial"/>
                <a:cs typeface="Arial"/>
              </a:rPr>
              <a:t>Abstract</a:t>
            </a:r>
          </a:p>
          <a:p>
            <a:pPr>
              <a:lnSpc>
                <a:spcPct val="115000"/>
              </a:lnSpc>
              <a:spcAft>
                <a:spcPts val="134"/>
              </a:spcAft>
            </a:pPr>
            <a:r>
              <a:rPr lang="en-US" sz="536" dirty="0">
                <a:latin typeface="Times New Roman" panose="02020603050405020304" pitchFamily="18" charset="0"/>
                <a:ea typeface="Times New Roman" panose="02020603050405020304" pitchFamily="18" charset="0"/>
                <a:cs typeface="Times New Roman" panose="02020603050405020304" pitchFamily="18" charset="0"/>
              </a:rPr>
              <a:t>Neural control of locomotion is a complex process of sensing, processing, and acting that is not well understood. Greater understanding necessitates modeling biomechanics and neural circuits, and investigating how interactions between the nervous system, the body, and the environment result in effective movement and behaviors. Some of our previous work has been to design, from a </a:t>
            </a:r>
            <a:r>
              <a:rPr lang="en-US" sz="536" dirty="0" err="1">
                <a:latin typeface="Times New Roman" panose="02020603050405020304" pitchFamily="18" charset="0"/>
                <a:ea typeface="Times New Roman" panose="02020603050405020304" pitchFamily="18" charset="0"/>
                <a:cs typeface="Times New Roman" panose="02020603050405020304" pitchFamily="18" charset="0"/>
              </a:rPr>
              <a:t>biomechancial</a:t>
            </a:r>
            <a:r>
              <a:rPr lang="en-US" sz="536" dirty="0">
                <a:latin typeface="Times New Roman" panose="02020603050405020304" pitchFamily="18" charset="0"/>
                <a:ea typeface="Times New Roman" panose="02020603050405020304" pitchFamily="18" charset="0"/>
                <a:cs typeface="Times New Roman" panose="02020603050405020304" pitchFamily="18" charset="0"/>
              </a:rPr>
              <a:t> and engineering design approach,  a bipedal biomimetic humanoid robot that is actuated by Festo-brand braided pneumatic actuators (BPAs) artificial muscles. BPAs can be used as artificial muscles because they have force-length curves grossly similar to real muscle. In our current work we build part of that robot (the knee, femur, and tibia), with </a:t>
            </a:r>
            <a:r>
              <a:rPr lang="en-US" sz="536" dirty="0" err="1">
                <a:latin typeface="Times New Roman" panose="02020603050405020304" pitchFamily="18" charset="0"/>
                <a:ea typeface="Times New Roman" panose="02020603050405020304" pitchFamily="18" charset="0"/>
                <a:cs typeface="Times New Roman" panose="02020603050405020304" pitchFamily="18" charset="0"/>
              </a:rPr>
              <a:t>uniarticular</a:t>
            </a:r>
            <a:r>
              <a:rPr lang="en-US" sz="536" dirty="0">
                <a:latin typeface="Times New Roman" panose="02020603050405020304" pitchFamily="18" charset="0"/>
                <a:ea typeface="Times New Roman" panose="02020603050405020304" pitchFamily="18" charset="0"/>
                <a:cs typeface="Times New Roman" panose="02020603050405020304" pitchFamily="18" charset="0"/>
              </a:rPr>
              <a:t> knee flexor and extensor BPAs, to test for the maximum isometric torque about the knee joint at various knee positions. However, previous experiments have only fully characterized the 10 mm diameter Festo BPA. Since our design uses 20 and 40 mm diameter Festo BPAs, we thought it important to fully characterize these BPA sizes and the results are included in this work. In the future we will compare the measured isometric torque values about the knee joint to the theoretical calculations developed in our previous work. The results of these experiments help in better modeling and designing biomimetic humanoid robots. Future work will also integrate these robots with neural controllers and feedback. Much of this current work revolves around humanoid robots but the results are broadly applicable to other biomimetic robots that use BPAs, including the quadruped robot our lab is working on. </a:t>
            </a:r>
          </a:p>
        </p:txBody>
      </p:sp>
      <p:sp>
        <p:nvSpPr>
          <p:cNvPr id="28" name="TextBox 27"/>
          <p:cNvSpPr txBox="1"/>
          <p:nvPr/>
        </p:nvSpPr>
        <p:spPr>
          <a:xfrm>
            <a:off x="2365166" y="1061373"/>
            <a:ext cx="2015471" cy="851282"/>
          </a:xfrm>
          <a:prstGeom prst="rect">
            <a:avLst/>
          </a:prstGeom>
          <a:solidFill>
            <a:schemeClr val="accent6">
              <a:lumMod val="40000"/>
              <a:lumOff val="60000"/>
            </a:schemeClr>
          </a:solidFill>
        </p:spPr>
        <p:txBody>
          <a:bodyPr wrap="square" lIns="61289" tIns="61289" rIns="61289" bIns="61289" rtlCol="0">
            <a:spAutoFit/>
          </a:bodyPr>
          <a:lstStyle/>
          <a:p>
            <a:pPr algn="ctr">
              <a:spcAft>
                <a:spcPts val="161"/>
              </a:spcAft>
            </a:pPr>
            <a:r>
              <a:rPr lang="en-US" sz="810" b="1" dirty="0">
                <a:latin typeface="Times New Roman"/>
                <a:cs typeface="Times New Roman"/>
              </a:rPr>
              <a:t>Artificial Knee</a:t>
            </a:r>
          </a:p>
          <a:p>
            <a:pPr>
              <a:spcAft>
                <a:spcPts val="161"/>
              </a:spcAft>
            </a:pPr>
            <a:r>
              <a:rPr lang="en-US" sz="536" dirty="0">
                <a:latin typeface="Times New Roman"/>
                <a:cs typeface="Times New Roman"/>
              </a:rPr>
              <a:t>We built an artificial knee to human scale. The translating and rotating knee joint was developed in a previous paper [1]. The assembly consists of one extensor and one flexor artificial muscle attached. The knee assembly is restrained in a jig to test for maximum isometric force about the joint for each muscle at various knee angles. These results are then to be compared to results obtained using theoretical calculations developed in our previous work [2].</a:t>
            </a:r>
          </a:p>
        </p:txBody>
      </p:sp>
      <p:pic>
        <p:nvPicPr>
          <p:cNvPr id="3" name="Picture 2" descr="National Science Foundation (NSF) logo on top. &#10;Communication, Coordination, and Control in Neuromechanical Systems (C3NS) NeuroNex logo on bottom.">
            <a:extLst>
              <a:ext uri="{FF2B5EF4-FFF2-40B4-BE49-F238E27FC236}">
                <a16:creationId xmlns:a16="http://schemas.microsoft.com/office/drawing/2014/main" id="{AD06EB73-E6FD-4BDB-9D12-6B77D79A941C}"/>
              </a:ext>
            </a:extLst>
          </p:cNvPr>
          <p:cNvPicPr>
            <a:picLocks noChangeAspect="1"/>
          </p:cNvPicPr>
          <p:nvPr/>
        </p:nvPicPr>
        <p:blipFill rotWithShape="1">
          <a:blip r:embed="rId2"/>
          <a:srcRect t="4024" b="1"/>
          <a:stretch/>
        </p:blipFill>
        <p:spPr>
          <a:xfrm>
            <a:off x="6962409" y="190676"/>
            <a:ext cx="1353137" cy="681064"/>
          </a:xfrm>
          <a:prstGeom prst="rect">
            <a:avLst/>
          </a:prstGeom>
        </p:spPr>
      </p:pic>
      <p:pic>
        <p:nvPicPr>
          <p:cNvPr id="1026" name="Picture 2" descr="Portland State University logo with &#10;&quot;Agile &amp; Adaptive Robotics Laboratory&quot; underneath.">
            <a:extLst>
              <a:ext uri="{FF2B5EF4-FFF2-40B4-BE49-F238E27FC236}">
                <a16:creationId xmlns:a16="http://schemas.microsoft.com/office/drawing/2014/main" id="{BF177C02-08C1-42E6-8E68-9176736C5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73" y="273363"/>
            <a:ext cx="1696906" cy="5172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3D printed leg assembly with femur, knee, tibia, patella. Extensor BPA is connected while the flexor BPA is disconnected.">
            <a:extLst>
              <a:ext uri="{FF2B5EF4-FFF2-40B4-BE49-F238E27FC236}">
                <a16:creationId xmlns:a16="http://schemas.microsoft.com/office/drawing/2014/main" id="{6BECE5BD-B2F7-4ACE-9E5D-3D6D2615A349}"/>
              </a:ext>
            </a:extLst>
          </p:cNvPr>
          <p:cNvPicPr>
            <a:picLocks noChangeAspect="1"/>
          </p:cNvPicPr>
          <p:nvPr/>
        </p:nvPicPr>
        <p:blipFill>
          <a:blip r:embed="rId4"/>
          <a:stretch>
            <a:fillRect/>
          </a:stretch>
        </p:blipFill>
        <p:spPr>
          <a:xfrm>
            <a:off x="2580616" y="1935076"/>
            <a:ext cx="1584572" cy="721421"/>
          </a:xfrm>
          <a:prstGeom prst="rect">
            <a:avLst/>
          </a:prstGeom>
        </p:spPr>
      </p:pic>
      <p:pic>
        <p:nvPicPr>
          <p:cNvPr id="29" name="Picture 28" descr="3D printed leg assembly fixed in the test stand for isometric torque test. Flexor BPA is attached and inflated, while the extensor BPA is detached. Load cell is mounted at a right angle to the tibia and attached to a swing arm.">
            <a:extLst>
              <a:ext uri="{FF2B5EF4-FFF2-40B4-BE49-F238E27FC236}">
                <a16:creationId xmlns:a16="http://schemas.microsoft.com/office/drawing/2014/main" id="{2CC65367-88B4-4E5C-851C-30E00F9507B5}"/>
              </a:ext>
            </a:extLst>
          </p:cNvPr>
          <p:cNvPicPr>
            <a:picLocks noChangeAspect="1"/>
          </p:cNvPicPr>
          <p:nvPr/>
        </p:nvPicPr>
        <p:blipFill rotWithShape="1">
          <a:blip r:embed="rId5"/>
          <a:srcRect t="6050" r="8470" b="18536"/>
          <a:stretch/>
        </p:blipFill>
        <p:spPr>
          <a:xfrm rot="5400000">
            <a:off x="2057971" y="3499213"/>
            <a:ext cx="1688159" cy="1043187"/>
          </a:xfrm>
          <a:prstGeom prst="rect">
            <a:avLst/>
          </a:prstGeom>
        </p:spPr>
      </p:pic>
      <p:sp>
        <p:nvSpPr>
          <p:cNvPr id="32" name="TextBox 31">
            <a:extLst>
              <a:ext uri="{FF2B5EF4-FFF2-40B4-BE49-F238E27FC236}">
                <a16:creationId xmlns:a16="http://schemas.microsoft.com/office/drawing/2014/main" id="{0807C6BF-0046-4F72-9A3A-D8F0E9361D96}"/>
              </a:ext>
            </a:extLst>
          </p:cNvPr>
          <p:cNvSpPr txBox="1"/>
          <p:nvPr/>
        </p:nvSpPr>
        <p:spPr>
          <a:xfrm>
            <a:off x="4694270" y="1016911"/>
            <a:ext cx="1792264" cy="603906"/>
          </a:xfrm>
          <a:prstGeom prst="rect">
            <a:avLst/>
          </a:prstGeom>
          <a:solidFill>
            <a:schemeClr val="accent1">
              <a:lumMod val="20000"/>
              <a:lumOff val="80000"/>
            </a:schemeClr>
          </a:solidFill>
        </p:spPr>
        <p:txBody>
          <a:bodyPr wrap="square" lIns="61289" tIns="61289" rIns="61289" bIns="61289" rtlCol="0">
            <a:spAutoFit/>
          </a:bodyPr>
          <a:lstStyle/>
          <a:p>
            <a:pPr algn="ctr">
              <a:spcAft>
                <a:spcPts val="161"/>
              </a:spcAft>
            </a:pPr>
            <a:r>
              <a:rPr lang="en-US" sz="810" b="1" dirty="0">
                <a:latin typeface="Times New Roman"/>
                <a:cs typeface="Times New Roman"/>
              </a:rPr>
              <a:t>Bipedal Walker</a:t>
            </a:r>
          </a:p>
          <a:p>
            <a:pPr>
              <a:spcAft>
                <a:spcPts val="161"/>
              </a:spcAft>
            </a:pPr>
            <a:r>
              <a:rPr lang="en-US" sz="536" dirty="0">
                <a:latin typeface="Times New Roman"/>
                <a:cs typeface="Times New Roman"/>
              </a:rPr>
              <a:t>A neuromechanical model of a bipedal walker will be how the robot is controlled. This is done in </a:t>
            </a:r>
            <a:r>
              <a:rPr lang="en-US" sz="536" dirty="0" err="1">
                <a:latin typeface="Times New Roman"/>
                <a:cs typeface="Times New Roman"/>
              </a:rPr>
              <a:t>Animatlab</a:t>
            </a:r>
            <a:r>
              <a:rPr lang="en-US" sz="536" dirty="0">
                <a:latin typeface="Times New Roman"/>
                <a:cs typeface="Times New Roman"/>
              </a:rPr>
              <a:t>[3] software. The mechanical model, developed by Li[4] of the simplified walker model is shown below. </a:t>
            </a:r>
          </a:p>
        </p:txBody>
      </p:sp>
      <p:pic>
        <p:nvPicPr>
          <p:cNvPr id="33" name="Picture 32" descr="Left side: Bipedal walker model showing the nine body segments: pelvis, thighs, shanks, feet, and toes.&#10;Right side: Bipedal walker model with joints labeled. Antagonistic muscle pair are colored red for flexors and blue for extensors.">
            <a:extLst>
              <a:ext uri="{FF2B5EF4-FFF2-40B4-BE49-F238E27FC236}">
                <a16:creationId xmlns:a16="http://schemas.microsoft.com/office/drawing/2014/main" id="{9645C826-E05B-4C46-AC56-B8D89AA34DEC}"/>
              </a:ext>
            </a:extLst>
          </p:cNvPr>
          <p:cNvPicPr>
            <a:picLocks noChangeAspect="1"/>
          </p:cNvPicPr>
          <p:nvPr/>
        </p:nvPicPr>
        <p:blipFill rotWithShape="1">
          <a:blip r:embed="rId6"/>
          <a:srcRect t="5375"/>
          <a:stretch/>
        </p:blipFill>
        <p:spPr>
          <a:xfrm>
            <a:off x="4873073" y="1622023"/>
            <a:ext cx="1447129" cy="1320446"/>
          </a:xfrm>
          <a:prstGeom prst="rect">
            <a:avLst/>
          </a:prstGeom>
        </p:spPr>
      </p:pic>
      <p:sp>
        <p:nvSpPr>
          <p:cNvPr id="35" name="TextBox 34">
            <a:extLst>
              <a:ext uri="{FF2B5EF4-FFF2-40B4-BE49-F238E27FC236}">
                <a16:creationId xmlns:a16="http://schemas.microsoft.com/office/drawing/2014/main" id="{64F4897E-D910-469D-B3D4-B26E65CDD475}"/>
              </a:ext>
            </a:extLst>
          </p:cNvPr>
          <p:cNvSpPr txBox="1"/>
          <p:nvPr/>
        </p:nvSpPr>
        <p:spPr>
          <a:xfrm>
            <a:off x="4595266" y="3068708"/>
            <a:ext cx="1906468" cy="432321"/>
          </a:xfrm>
          <a:prstGeom prst="rect">
            <a:avLst/>
          </a:prstGeom>
          <a:solidFill>
            <a:schemeClr val="bg2">
              <a:lumMod val="75000"/>
            </a:schemeClr>
          </a:solidFill>
        </p:spPr>
        <p:txBody>
          <a:bodyPr wrap="square" lIns="61289" tIns="61289" rIns="61289" bIns="61289" rtlCol="0">
            <a:spAutoFit/>
          </a:bodyPr>
          <a:lstStyle/>
          <a:p>
            <a:pPr algn="ctr"/>
            <a:r>
              <a:rPr lang="en-US" sz="805" b="1" dirty="0">
                <a:latin typeface="Times New Roman" panose="02020603050405020304" pitchFamily="18" charset="0"/>
                <a:cs typeface="Times New Roman" panose="02020603050405020304" pitchFamily="18" charset="0"/>
              </a:rPr>
              <a:t>CPG Architecture</a:t>
            </a:r>
          </a:p>
          <a:p>
            <a:r>
              <a:rPr lang="en-US" sz="600" dirty="0">
                <a:latin typeface="Times New Roman"/>
                <a:cs typeface="Times New Roman"/>
              </a:rPr>
              <a:t>The neural model has the 2-layer Central Pattern Generator (CPG) used by Deng[5].</a:t>
            </a:r>
            <a:endParaRPr lang="en-US" sz="540" dirty="0">
              <a:latin typeface="Times New Roman" panose="02020603050405020304" pitchFamily="18" charset="0"/>
              <a:cs typeface="Times New Roman" panose="02020603050405020304" pitchFamily="18" charset="0"/>
            </a:endParaRPr>
          </a:p>
        </p:txBody>
      </p:sp>
      <p:pic>
        <p:nvPicPr>
          <p:cNvPr id="36" name="Picture 35" descr="Left side: Rhythm generator network configuration. Stimulus to this network lasts for 1 ms and initiates oscillation.&#10;Right side: Pattern formation network configuration. Input comes from the rhythm generation layer and outputs to the sensorimotor network.">
            <a:extLst>
              <a:ext uri="{FF2B5EF4-FFF2-40B4-BE49-F238E27FC236}">
                <a16:creationId xmlns:a16="http://schemas.microsoft.com/office/drawing/2014/main" id="{4CE248CD-AA2A-4A57-88B3-1E4C8B3E4DAA}"/>
              </a:ext>
            </a:extLst>
          </p:cNvPr>
          <p:cNvPicPr>
            <a:picLocks noChangeAspect="1"/>
          </p:cNvPicPr>
          <p:nvPr/>
        </p:nvPicPr>
        <p:blipFill>
          <a:blip r:embed="rId7"/>
          <a:stretch>
            <a:fillRect/>
          </a:stretch>
        </p:blipFill>
        <p:spPr>
          <a:xfrm>
            <a:off x="4877170" y="3522513"/>
            <a:ext cx="1342660" cy="737691"/>
          </a:xfrm>
          <a:prstGeom prst="rect">
            <a:avLst/>
          </a:prstGeom>
        </p:spPr>
      </p:pic>
      <p:pic>
        <p:nvPicPr>
          <p:cNvPr id="38" name="Picture 37" descr="Example configuration of a sensorimotor network, which receives input from the pattern formation layer.&#10;">
            <a:extLst>
              <a:ext uri="{FF2B5EF4-FFF2-40B4-BE49-F238E27FC236}">
                <a16:creationId xmlns:a16="http://schemas.microsoft.com/office/drawing/2014/main" id="{6E4612C4-30E1-4EC8-9AD2-EF017A25F259}"/>
              </a:ext>
            </a:extLst>
          </p:cNvPr>
          <p:cNvPicPr>
            <a:picLocks noChangeAspect="1"/>
          </p:cNvPicPr>
          <p:nvPr/>
        </p:nvPicPr>
        <p:blipFill>
          <a:blip r:embed="rId8"/>
          <a:stretch>
            <a:fillRect/>
          </a:stretch>
        </p:blipFill>
        <p:spPr>
          <a:xfrm>
            <a:off x="5744165" y="4242255"/>
            <a:ext cx="814107" cy="742442"/>
          </a:xfrm>
          <a:prstGeom prst="rect">
            <a:avLst/>
          </a:prstGeom>
        </p:spPr>
      </p:pic>
      <p:pic>
        <p:nvPicPr>
          <p:cNvPr id="40" name="Picture 39" descr="Output from the rhythm generation layer (top), pattern formation layer (mid-dle), and motor neurons in the sensorimotor layer (bottom).">
            <a:extLst>
              <a:ext uri="{FF2B5EF4-FFF2-40B4-BE49-F238E27FC236}">
                <a16:creationId xmlns:a16="http://schemas.microsoft.com/office/drawing/2014/main" id="{C2D76BBB-ED5E-4F2A-8C92-B9719F5041B6}"/>
              </a:ext>
            </a:extLst>
          </p:cNvPr>
          <p:cNvPicPr>
            <a:picLocks noChangeAspect="1"/>
          </p:cNvPicPr>
          <p:nvPr/>
        </p:nvPicPr>
        <p:blipFill>
          <a:blip r:embed="rId9"/>
          <a:stretch>
            <a:fillRect/>
          </a:stretch>
        </p:blipFill>
        <p:spPr>
          <a:xfrm>
            <a:off x="7507006" y="1791553"/>
            <a:ext cx="1464464" cy="1243269"/>
          </a:xfrm>
          <a:prstGeom prst="rect">
            <a:avLst/>
          </a:prstGeom>
        </p:spPr>
      </p:pic>
      <p:pic>
        <p:nvPicPr>
          <p:cNvPr id="42" name="Picture 41">
            <a:extLst>
              <a:ext uri="{FF2B5EF4-FFF2-40B4-BE49-F238E27FC236}">
                <a16:creationId xmlns:a16="http://schemas.microsoft.com/office/drawing/2014/main" id="{7189E3FD-F557-458C-B066-4F6A7E121D72}"/>
              </a:ext>
            </a:extLst>
          </p:cNvPr>
          <p:cNvPicPr>
            <a:picLocks noChangeAspect="1"/>
          </p:cNvPicPr>
          <p:nvPr/>
        </p:nvPicPr>
        <p:blipFill>
          <a:blip r:embed="rId10"/>
          <a:stretch>
            <a:fillRect/>
          </a:stretch>
        </p:blipFill>
        <p:spPr>
          <a:xfrm>
            <a:off x="7536094" y="2997947"/>
            <a:ext cx="1448580" cy="1243269"/>
          </a:xfrm>
          <a:prstGeom prst="rect">
            <a:avLst/>
          </a:prstGeom>
        </p:spPr>
      </p:pic>
      <p:sp>
        <p:nvSpPr>
          <p:cNvPr id="44" name="TextBox 43">
            <a:extLst>
              <a:ext uri="{FF2B5EF4-FFF2-40B4-BE49-F238E27FC236}">
                <a16:creationId xmlns:a16="http://schemas.microsoft.com/office/drawing/2014/main" id="{88F35E1F-CB30-4EF6-A70C-08CFC441C8BE}"/>
              </a:ext>
            </a:extLst>
          </p:cNvPr>
          <p:cNvSpPr txBox="1"/>
          <p:nvPr/>
        </p:nvSpPr>
        <p:spPr>
          <a:xfrm>
            <a:off x="6743669" y="1007020"/>
            <a:ext cx="2145527" cy="746253"/>
          </a:xfrm>
          <a:prstGeom prst="rect">
            <a:avLst/>
          </a:prstGeom>
          <a:solidFill>
            <a:schemeClr val="accent2">
              <a:lumMod val="40000"/>
              <a:lumOff val="60000"/>
            </a:schemeClr>
          </a:solidFill>
        </p:spPr>
        <p:txBody>
          <a:bodyPr wrap="square" lIns="61289" tIns="61289" rIns="61289" bIns="61289" rtlCol="0">
            <a:spAutoFit/>
          </a:bodyPr>
          <a:lstStyle/>
          <a:p>
            <a:pPr algn="ctr"/>
            <a:r>
              <a:rPr lang="en-US" sz="805" b="1" dirty="0">
                <a:latin typeface="Arial"/>
                <a:cs typeface="Arial"/>
              </a:rPr>
              <a:t>Results</a:t>
            </a:r>
          </a:p>
          <a:p>
            <a:r>
              <a:rPr lang="en-US" sz="540" dirty="0">
                <a:latin typeface="Arial"/>
                <a:cs typeface="Arial"/>
              </a:rPr>
              <a:t>The CPG is given a stimulus, and the neuronal and mechanical outputs are given below. Isometric torque test results will be released in the future. The end goal is to integrate a biomimetic neuromechanical model as a controller for the humanoid robot. These biomimetic robots will improve our understanding of neural control of locomotion.</a:t>
            </a:r>
          </a:p>
        </p:txBody>
      </p:sp>
      <p:sp>
        <p:nvSpPr>
          <p:cNvPr id="26" name="TextBox 25">
            <a:extLst>
              <a:ext uri="{FF2B5EF4-FFF2-40B4-BE49-F238E27FC236}">
                <a16:creationId xmlns:a16="http://schemas.microsoft.com/office/drawing/2014/main" id="{A0803AB3-BACE-4F0B-9856-A0CA43CAAD20}"/>
              </a:ext>
            </a:extLst>
          </p:cNvPr>
          <p:cNvSpPr txBox="1"/>
          <p:nvPr/>
        </p:nvSpPr>
        <p:spPr>
          <a:xfrm>
            <a:off x="6675867" y="4235277"/>
            <a:ext cx="2277024" cy="721759"/>
          </a:xfrm>
          <a:prstGeom prst="rect">
            <a:avLst/>
          </a:prstGeom>
          <a:solidFill>
            <a:schemeClr val="bg1">
              <a:lumMod val="95000"/>
            </a:schemeClr>
          </a:solidFill>
        </p:spPr>
        <p:txBody>
          <a:bodyPr wrap="square" lIns="61289" tIns="61289" rIns="61289" bIns="61289" rtlCol="0">
            <a:spAutoFit/>
          </a:bodyPr>
          <a:lstStyle/>
          <a:p>
            <a:pPr algn="just"/>
            <a:r>
              <a:rPr lang="en-US" sz="540" b="1" dirty="0">
                <a:latin typeface="Arial"/>
                <a:cs typeface="Arial"/>
              </a:rPr>
              <a:t>References</a:t>
            </a:r>
          </a:p>
          <a:p>
            <a:pPr algn="just"/>
            <a:endParaRPr lang="en-US" sz="268" dirty="0">
              <a:latin typeface="Times New Roman"/>
              <a:cs typeface="Times New Roman"/>
            </a:endParaRPr>
          </a:p>
          <a:p>
            <a:pPr marL="61311" indent="-61311" algn="just">
              <a:spcAft>
                <a:spcPts val="161"/>
              </a:spcAft>
              <a:buFont typeface="+mj-lt"/>
              <a:buAutoNum type="arabicPeriod"/>
            </a:pPr>
            <a:r>
              <a:rPr lang="en-US" sz="268" dirty="0">
                <a:latin typeface="Times New Roman"/>
                <a:cs typeface="Times New Roman"/>
              </a:rPr>
              <a:t>Steele, Alexander G., Alexander Hunt, and </a:t>
            </a:r>
            <a:r>
              <a:rPr lang="en-US" sz="268" dirty="0" err="1">
                <a:latin typeface="Times New Roman"/>
                <a:cs typeface="Times New Roman"/>
              </a:rPr>
              <a:t>Appolinaire</a:t>
            </a:r>
            <a:r>
              <a:rPr lang="en-US" sz="268" dirty="0">
                <a:latin typeface="Times New Roman"/>
                <a:cs typeface="Times New Roman"/>
              </a:rPr>
              <a:t> C. </a:t>
            </a:r>
            <a:r>
              <a:rPr lang="en-US" sz="268" dirty="0" err="1">
                <a:latin typeface="Times New Roman"/>
                <a:cs typeface="Times New Roman"/>
              </a:rPr>
              <a:t>Etoundi</a:t>
            </a:r>
            <a:r>
              <a:rPr lang="en-US" sz="268" dirty="0">
                <a:latin typeface="Times New Roman"/>
                <a:cs typeface="Times New Roman"/>
              </a:rPr>
              <a:t>. "Biomimetic knee design to improve joint torque and life for bipedal robotics." Annual Conference Towards Autonomous Robotic Systems. Springer, Cham, 2018.</a:t>
            </a:r>
          </a:p>
          <a:p>
            <a:pPr marL="61311" indent="-61311" algn="just">
              <a:spcAft>
                <a:spcPts val="161"/>
              </a:spcAft>
              <a:buFont typeface="+mj-lt"/>
              <a:buAutoNum type="arabicPeriod"/>
            </a:pPr>
            <a:r>
              <a:rPr lang="en-US" sz="268" dirty="0">
                <a:latin typeface="Times New Roman"/>
                <a:cs typeface="Times New Roman"/>
              </a:rPr>
              <a:t>Bolen, Ben P., and Alexander J. Hunt. "Determination of artificial muscle placement for biomimetic humanoid robot legs." Conference on Biomimetic and Biohybrid Systems. Springer, Cham, 2019.</a:t>
            </a:r>
          </a:p>
          <a:p>
            <a:pPr marL="61311" indent="-61311" algn="just">
              <a:spcAft>
                <a:spcPts val="161"/>
              </a:spcAft>
              <a:buFont typeface="+mj-lt"/>
              <a:buAutoNum type="arabicPeriod"/>
            </a:pPr>
            <a:r>
              <a:rPr lang="en-US" sz="268" dirty="0" err="1">
                <a:latin typeface="Times New Roman"/>
                <a:cs typeface="Times New Roman"/>
              </a:rPr>
              <a:t>Cofer</a:t>
            </a:r>
            <a:r>
              <a:rPr lang="en-US" sz="268" dirty="0">
                <a:latin typeface="Times New Roman"/>
                <a:cs typeface="Times New Roman"/>
              </a:rPr>
              <a:t>, David, et al. "</a:t>
            </a:r>
            <a:r>
              <a:rPr lang="en-US" sz="268" dirty="0" err="1">
                <a:latin typeface="Times New Roman"/>
                <a:cs typeface="Times New Roman"/>
              </a:rPr>
              <a:t>AnimatLab</a:t>
            </a:r>
            <a:r>
              <a:rPr lang="en-US" sz="268" dirty="0">
                <a:latin typeface="Times New Roman"/>
                <a:cs typeface="Times New Roman"/>
              </a:rPr>
              <a:t>: a 3D graphics environment for neuromechanical simulations." Journal of neuroscience methods 187.2 (2010): 280-288.</a:t>
            </a:r>
          </a:p>
          <a:p>
            <a:pPr marL="61311" indent="-61311" algn="just">
              <a:spcAft>
                <a:spcPts val="161"/>
              </a:spcAft>
              <a:buFont typeface="+mj-lt"/>
              <a:buAutoNum type="arabicPeriod"/>
            </a:pPr>
            <a:r>
              <a:rPr lang="en-US" sz="268" dirty="0">
                <a:latin typeface="Times New Roman"/>
                <a:cs typeface="Times New Roman"/>
              </a:rPr>
              <a:t>Li, Wei, Nicholas S. </a:t>
            </a:r>
            <a:r>
              <a:rPr lang="en-US" sz="268" dirty="0" err="1">
                <a:latin typeface="Times New Roman"/>
                <a:cs typeface="Times New Roman"/>
              </a:rPr>
              <a:t>Szczecinski</a:t>
            </a:r>
            <a:r>
              <a:rPr lang="en-US" sz="268" dirty="0">
                <a:latin typeface="Times New Roman"/>
                <a:cs typeface="Times New Roman"/>
              </a:rPr>
              <a:t>, and Roger D. Quinn. "A neural network with central pattern generators entrained by sensory feedback controls walking of a bipedal model." Bioinspiration &amp; biomimetics 12.6 (2017): 065002.</a:t>
            </a:r>
          </a:p>
          <a:p>
            <a:pPr marL="61311" indent="-61311" algn="just">
              <a:spcAft>
                <a:spcPts val="161"/>
              </a:spcAft>
              <a:buFont typeface="+mj-lt"/>
              <a:buAutoNum type="arabicPeriod"/>
            </a:pPr>
            <a:r>
              <a:rPr lang="en-US" sz="268" dirty="0">
                <a:latin typeface="Times New Roman"/>
                <a:cs typeface="Times New Roman"/>
              </a:rPr>
              <a:t>Deng, </a:t>
            </a:r>
            <a:r>
              <a:rPr lang="en-US" sz="268" dirty="0" err="1">
                <a:latin typeface="Times New Roman"/>
                <a:cs typeface="Times New Roman"/>
              </a:rPr>
              <a:t>Kaiyu</a:t>
            </a:r>
            <a:r>
              <a:rPr lang="en-US" sz="268" dirty="0">
                <a:latin typeface="Times New Roman"/>
                <a:cs typeface="Times New Roman"/>
              </a:rPr>
              <a:t>, et al. "Neuromechanical model of rat hindlimb walking with two-layer CPGs." Biomimetics 4.1 (2019): 21.</a:t>
            </a:r>
          </a:p>
        </p:txBody>
      </p:sp>
      <p:sp>
        <p:nvSpPr>
          <p:cNvPr id="30" name="TextBox 29">
            <a:extLst>
              <a:ext uri="{FF2B5EF4-FFF2-40B4-BE49-F238E27FC236}">
                <a16:creationId xmlns:a16="http://schemas.microsoft.com/office/drawing/2014/main" id="{5ED6DC98-5F43-4FD4-9ED2-7585B91A5C39}"/>
              </a:ext>
            </a:extLst>
          </p:cNvPr>
          <p:cNvSpPr txBox="1"/>
          <p:nvPr/>
        </p:nvSpPr>
        <p:spPr>
          <a:xfrm>
            <a:off x="254804" y="4193347"/>
            <a:ext cx="1882433" cy="623079"/>
          </a:xfrm>
          <a:prstGeom prst="rect">
            <a:avLst/>
          </a:prstGeom>
          <a:solidFill>
            <a:schemeClr val="accent3">
              <a:lumMod val="40000"/>
              <a:lumOff val="60000"/>
            </a:schemeClr>
          </a:solidFill>
        </p:spPr>
        <p:txBody>
          <a:bodyPr wrap="square" lIns="61289" tIns="61289" rIns="61289" bIns="61289" rtlCol="0">
            <a:spAutoFit/>
          </a:bodyPr>
          <a:lstStyle/>
          <a:p>
            <a:pPr algn="just"/>
            <a:r>
              <a:rPr lang="en-US" sz="810" b="1" dirty="0">
                <a:latin typeface="Arial"/>
                <a:cs typeface="Arial"/>
              </a:rPr>
              <a:t>Funding</a:t>
            </a:r>
          </a:p>
          <a:p>
            <a:pPr algn="just"/>
            <a:endParaRPr lang="en-US" sz="268" dirty="0">
              <a:latin typeface="Times New Roman"/>
              <a:cs typeface="Times New Roman"/>
            </a:endParaRPr>
          </a:p>
          <a:p>
            <a:pPr marL="171450" indent="-171450" algn="just">
              <a:spcAft>
                <a:spcPts val="161"/>
              </a:spcAft>
              <a:buFont typeface="Arial" panose="020B0604020202020204" pitchFamily="34" charset="0"/>
              <a:buChar char="•"/>
            </a:pPr>
            <a:r>
              <a:rPr lang="en-US" sz="500" dirty="0">
                <a:latin typeface="Times New Roman"/>
                <a:cs typeface="Times New Roman"/>
              </a:rPr>
              <a:t>NSF grant for </a:t>
            </a:r>
            <a:r>
              <a:rPr lang="en-US" sz="500" dirty="0" err="1">
                <a:latin typeface="Times New Roman"/>
                <a:cs typeface="Times New Roman"/>
              </a:rPr>
              <a:t>NeuroNex</a:t>
            </a:r>
            <a:r>
              <a:rPr lang="en-US" sz="500" dirty="0">
                <a:latin typeface="Times New Roman"/>
                <a:cs typeface="Times New Roman"/>
              </a:rPr>
              <a:t>: C3NS #2015317</a:t>
            </a:r>
          </a:p>
          <a:p>
            <a:pPr marL="171450" indent="-171450" algn="just">
              <a:spcAft>
                <a:spcPts val="161"/>
              </a:spcAft>
              <a:buFont typeface="Arial" panose="020B0604020202020204" pitchFamily="34" charset="0"/>
              <a:buChar char="•"/>
            </a:pPr>
            <a:r>
              <a:rPr lang="en-US" sz="500" dirty="0">
                <a:latin typeface="Times New Roman"/>
                <a:cs typeface="Times New Roman"/>
              </a:rPr>
              <a:t>NIH BUILD EXITO grant numbers 5RL5GM118963-06, 5TL4GM118965-06, 5RL5GM118963-07, and 5TL4GM118965-07</a:t>
            </a:r>
          </a:p>
        </p:txBody>
      </p:sp>
      <p:sp>
        <p:nvSpPr>
          <p:cNvPr id="9" name="TextBox 8">
            <a:extLst>
              <a:ext uri="{FF2B5EF4-FFF2-40B4-BE49-F238E27FC236}">
                <a16:creationId xmlns:a16="http://schemas.microsoft.com/office/drawing/2014/main" id="{8A627746-2F32-45C1-9F88-F0079703745B}"/>
              </a:ext>
            </a:extLst>
          </p:cNvPr>
          <p:cNvSpPr txBox="1"/>
          <p:nvPr/>
        </p:nvSpPr>
        <p:spPr>
          <a:xfrm>
            <a:off x="3515651" y="3371353"/>
            <a:ext cx="880186" cy="923330"/>
          </a:xfrm>
          <a:prstGeom prst="rect">
            <a:avLst/>
          </a:prstGeom>
          <a:solidFill>
            <a:schemeClr val="accent6">
              <a:lumMod val="20000"/>
              <a:lumOff val="80000"/>
            </a:schemeClr>
          </a:solidFill>
        </p:spPr>
        <p:txBody>
          <a:bodyPr wrap="square" rtlCol="0">
            <a:spAutoFit/>
          </a:bodyPr>
          <a:lstStyle/>
          <a:p>
            <a:r>
              <a:rPr lang="en-US" sz="540" dirty="0"/>
              <a:t>3D printed leg assembly fixed in the test stand for isometric torque test. Flexor BPA is attached and inflated, while the extensor BPA is detached. Load cell is mounted at a right angle to the tibia and attached to a swing arm.</a:t>
            </a:r>
          </a:p>
        </p:txBody>
      </p:sp>
      <p:sp>
        <p:nvSpPr>
          <p:cNvPr id="34" name="TextBox 33">
            <a:extLst>
              <a:ext uri="{FF2B5EF4-FFF2-40B4-BE49-F238E27FC236}">
                <a16:creationId xmlns:a16="http://schemas.microsoft.com/office/drawing/2014/main" id="{9507D4C7-37B2-46A8-83B0-228D5D4E24EB}"/>
              </a:ext>
            </a:extLst>
          </p:cNvPr>
          <p:cNvSpPr txBox="1"/>
          <p:nvPr/>
        </p:nvSpPr>
        <p:spPr>
          <a:xfrm>
            <a:off x="2530069" y="2661076"/>
            <a:ext cx="1725452" cy="341632"/>
          </a:xfrm>
          <a:prstGeom prst="rect">
            <a:avLst/>
          </a:prstGeom>
          <a:solidFill>
            <a:schemeClr val="accent6">
              <a:lumMod val="20000"/>
              <a:lumOff val="80000"/>
            </a:schemeClr>
          </a:solidFill>
        </p:spPr>
        <p:txBody>
          <a:bodyPr wrap="square" rtlCol="0">
            <a:spAutoFit/>
          </a:bodyPr>
          <a:lstStyle/>
          <a:p>
            <a:r>
              <a:rPr lang="en-US" sz="540" dirty="0"/>
              <a:t>3D printed leg assembly with femur, knee, tibia, patella. Extensor BPA is connected while the flexor BPA is disconnected.</a:t>
            </a:r>
          </a:p>
        </p:txBody>
      </p:sp>
      <p:sp>
        <p:nvSpPr>
          <p:cNvPr id="37" name="TextBox 36">
            <a:extLst>
              <a:ext uri="{FF2B5EF4-FFF2-40B4-BE49-F238E27FC236}">
                <a16:creationId xmlns:a16="http://schemas.microsoft.com/office/drawing/2014/main" id="{A5B794BA-A26E-46C2-920C-B8AE9B90D9AA}"/>
              </a:ext>
            </a:extLst>
          </p:cNvPr>
          <p:cNvSpPr txBox="1"/>
          <p:nvPr/>
        </p:nvSpPr>
        <p:spPr>
          <a:xfrm>
            <a:off x="4635585" y="4308595"/>
            <a:ext cx="961053" cy="507831"/>
          </a:xfrm>
          <a:prstGeom prst="rect">
            <a:avLst/>
          </a:prstGeom>
          <a:solidFill>
            <a:schemeClr val="bg2">
              <a:lumMod val="90000"/>
            </a:schemeClr>
          </a:solidFill>
        </p:spPr>
        <p:txBody>
          <a:bodyPr wrap="square" rtlCol="0">
            <a:spAutoFit/>
          </a:bodyPr>
          <a:lstStyle/>
          <a:p>
            <a:r>
              <a:rPr lang="en-US" sz="540" dirty="0"/>
              <a:t>Example configuration of a sensorimotor network, which receives input from the pattern formation layer.</a:t>
            </a:r>
          </a:p>
        </p:txBody>
      </p:sp>
      <p:sp>
        <p:nvSpPr>
          <p:cNvPr id="39" name="TextBox 38">
            <a:extLst>
              <a:ext uri="{FF2B5EF4-FFF2-40B4-BE49-F238E27FC236}">
                <a16:creationId xmlns:a16="http://schemas.microsoft.com/office/drawing/2014/main" id="{235F1DD0-2F8A-4201-9A4F-E68CECA29E4D}"/>
              </a:ext>
            </a:extLst>
          </p:cNvPr>
          <p:cNvSpPr txBox="1"/>
          <p:nvPr/>
        </p:nvSpPr>
        <p:spPr>
          <a:xfrm>
            <a:off x="6794430" y="1958968"/>
            <a:ext cx="712576" cy="757130"/>
          </a:xfrm>
          <a:prstGeom prst="rect">
            <a:avLst/>
          </a:prstGeom>
          <a:solidFill>
            <a:schemeClr val="accent2">
              <a:lumMod val="20000"/>
              <a:lumOff val="80000"/>
            </a:schemeClr>
          </a:solidFill>
        </p:spPr>
        <p:txBody>
          <a:bodyPr wrap="square" rtlCol="0">
            <a:spAutoFit/>
          </a:bodyPr>
          <a:lstStyle/>
          <a:p>
            <a:r>
              <a:rPr lang="en-US" sz="540" dirty="0"/>
              <a:t>Output from the rhythm generation layer (top), pattern formation layer (middle), and motor neurons in the sensorimotor layer (bottom).</a:t>
            </a:r>
          </a:p>
        </p:txBody>
      </p:sp>
      <p:sp>
        <p:nvSpPr>
          <p:cNvPr id="41" name="TextBox 40" descr="Angle of the body joints as they are stimulated: hip (top), knee (middle), and ankle (bottom).&#10;">
            <a:extLst>
              <a:ext uri="{FF2B5EF4-FFF2-40B4-BE49-F238E27FC236}">
                <a16:creationId xmlns:a16="http://schemas.microsoft.com/office/drawing/2014/main" id="{D09156D0-1051-4EBF-A74F-1FDFA66AB077}"/>
              </a:ext>
            </a:extLst>
          </p:cNvPr>
          <p:cNvSpPr txBox="1"/>
          <p:nvPr/>
        </p:nvSpPr>
        <p:spPr>
          <a:xfrm>
            <a:off x="6723837" y="3297113"/>
            <a:ext cx="814140" cy="507831"/>
          </a:xfrm>
          <a:prstGeom prst="rect">
            <a:avLst/>
          </a:prstGeom>
          <a:solidFill>
            <a:schemeClr val="accent2">
              <a:lumMod val="20000"/>
              <a:lumOff val="80000"/>
            </a:schemeClr>
          </a:solidFill>
        </p:spPr>
        <p:txBody>
          <a:bodyPr wrap="square" rtlCol="0">
            <a:spAutoFit/>
          </a:bodyPr>
          <a:lstStyle/>
          <a:p>
            <a:r>
              <a:rPr lang="en-US" sz="540" dirty="0"/>
              <a:t>Angle of the body joints as they are stimulated: hip (top), knee (middle), and ankle (bottom).</a:t>
            </a:r>
          </a:p>
        </p:txBody>
      </p:sp>
      <p:pic>
        <p:nvPicPr>
          <p:cNvPr id="10" name="Picture 2">
            <a:extLst>
              <a:ext uri="{FF2B5EF4-FFF2-40B4-BE49-F238E27FC236}">
                <a16:creationId xmlns:a16="http://schemas.microsoft.com/office/drawing/2014/main" id="{867A7740-2B5D-4627-87D4-C5C093D1F3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907919" y="508180"/>
            <a:ext cx="392868" cy="340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TotalTime>
  <Words>855</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 Values About Artificial Knee Using Braided Pneumatic Actuators</dc:title>
  <dc:creator>Ben Bolen;Alex Hunt</dc:creator>
  <cp:lastModifiedBy>Ben Bolen</cp:lastModifiedBy>
  <cp:revision>20</cp:revision>
  <dcterms:created xsi:type="dcterms:W3CDTF">2010-04-01T14:38:26Z</dcterms:created>
  <dcterms:modified xsi:type="dcterms:W3CDTF">2021-05-11T01:03:07Z</dcterms:modified>
</cp:coreProperties>
</file>